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14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579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449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707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29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064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57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4428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125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118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67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3708-041A-4A7A-BDB4-2D670BF540DD}" type="datetimeFigureOut">
              <a:rPr lang="et-EE" smtClean="0"/>
              <a:t>16.02.2021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01BB-8F1C-4D5F-83BA-B9B96FD7CD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050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lgulinna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sir_ken_robinson_do_schools_kill_creativ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hgIlTy4y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LOOVMÕTLEMINE, </a:t>
            </a:r>
            <a:br>
              <a:rPr lang="et-EE" dirty="0" smtClean="0"/>
            </a:br>
            <a:r>
              <a:rPr lang="et-EE" dirty="0" smtClean="0"/>
              <a:t>PROBLEEMI LAHENDAMINE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www.pelgulinna.weebly.com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603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t-EE" dirty="0" smtClean="0"/>
              <a:t>Punktide ühendamine … </a:t>
            </a:r>
            <a: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t-EE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t-EE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t-EE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   </a:t>
            </a:r>
            <a: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   .</a:t>
            </a:r>
            <a:b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t-EE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   </a:t>
            </a:r>
            <a: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    .</a:t>
            </a:r>
            <a:b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t-EE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    .    .    .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Kuidas saaks seda kasutada enesearendamisel? </a:t>
            </a:r>
            <a:endParaRPr lang="et-EE" dirty="0"/>
          </a:p>
          <a:p>
            <a:r>
              <a:rPr lang="et-EE" dirty="0" smtClean="0"/>
              <a:t>Hakkad kujundama uusi harjumusi, mõtled endast laiemalt, hangid iga päev uut infot, </a:t>
            </a:r>
            <a:r>
              <a:rPr lang="et-EE" u="sng" dirty="0" smtClean="0"/>
              <a:t>õpid uusi teadmisi</a:t>
            </a:r>
            <a:r>
              <a:rPr lang="et-EE" dirty="0" smtClean="0"/>
              <a:t>, astud uusi samme, mõtled eeskujudele, teed järeldusi jne</a:t>
            </a:r>
          </a:p>
          <a:p>
            <a:r>
              <a:rPr lang="et-EE" dirty="0" smtClean="0"/>
              <a:t>Sisestad endasse uut infot</a:t>
            </a:r>
          </a:p>
          <a:p>
            <a:r>
              <a:rPr lang="et-EE" dirty="0" smtClean="0"/>
              <a:t>Lood ühendusi ja uusi seoseid</a:t>
            </a:r>
          </a:p>
          <a:p>
            <a:r>
              <a:rPr lang="et-EE" dirty="0" smtClean="0"/>
              <a:t>Kui ise ei viitsi või ei suuda seda teha, siis survestatakse.</a:t>
            </a:r>
          </a:p>
          <a:p>
            <a:r>
              <a:rPr lang="et-EE" dirty="0" smtClean="0"/>
              <a:t>Selgus koolis käimise mõte 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38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kool tapab loovuse?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https://www.ted.com/talks/sir_ken_robinson_do_schools_kill_creativity</a:t>
            </a:r>
            <a:endParaRPr lang="et-EE" dirty="0" smtClean="0"/>
          </a:p>
          <a:p>
            <a:r>
              <a:rPr lang="et-EE" dirty="0" smtClean="0"/>
              <a:t>Saab valida eesti keelsed subtiitrid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94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NIISIIS</a:t>
            </a:r>
            <a:br>
              <a:rPr lang="et-EE" dirty="0" smtClean="0"/>
            </a:br>
            <a:r>
              <a:rPr lang="et-EE" dirty="0" smtClean="0"/>
              <a:t>vaja läheb: konspekteerimise leht ja pliiats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Joonista 3 x 3 punkti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r>
              <a:rPr lang="et-EE" b="1" dirty="0" smtClean="0"/>
              <a:t>     .    .    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Tõmba neli sirget joont neist läbi nii, et pliiats läbib </a:t>
            </a:r>
            <a:r>
              <a:rPr lang="et-EE" u="sng" dirty="0" smtClean="0"/>
              <a:t>iga punkti üks kord </a:t>
            </a:r>
            <a:r>
              <a:rPr lang="et-EE" dirty="0" smtClean="0"/>
              <a:t>ja sa </a:t>
            </a:r>
            <a:r>
              <a:rPr lang="et-EE" u="sng" dirty="0" smtClean="0"/>
              <a:t>ei tõsta pliiatsit paberilt </a:t>
            </a:r>
          </a:p>
          <a:p>
            <a:pPr marL="0" indent="0">
              <a:buNone/>
            </a:pPr>
            <a:endParaRPr lang="et-EE" u="sng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03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Loovmõtlemine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https://www.youtube.com/watch?v=cYhgIlTy4yY</a:t>
            </a: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10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Riis, munad ja kookospähkel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Õpitud abitusest saab välja rabeleda</a:t>
            </a:r>
          </a:p>
          <a:p>
            <a:r>
              <a:rPr lang="et-EE" u="sng" dirty="0" smtClean="0"/>
              <a:t>Meenuta</a:t>
            </a:r>
            <a:r>
              <a:rPr lang="et-EE" dirty="0" smtClean="0"/>
              <a:t> oma kogemusi selles valdkonnas, mis aitaks sul oma vajadust katta  - kus mäluriiulil see on?</a:t>
            </a:r>
          </a:p>
          <a:p>
            <a:r>
              <a:rPr lang="et-EE" dirty="0" smtClean="0"/>
              <a:t>Tuleb meelde vanemate tegevus – mudeldada, teed järgi. See on sotsiaalne õppimine. Õppimine matkimise, eeskujude järgi.</a:t>
            </a:r>
          </a:p>
          <a:p>
            <a:r>
              <a:rPr lang="et-EE" dirty="0" smtClean="0"/>
              <a:t>Meenuta ja too näiteid enda elust – mida oled õppinud sotsiaalse õppimise teel?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62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Kassi probleem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16747"/>
            <a:ext cx="10515600" cy="4351338"/>
          </a:xfrm>
        </p:spPr>
        <p:txBody>
          <a:bodyPr/>
          <a:lstStyle/>
          <a:p>
            <a:r>
              <a:rPr lang="et-EE" dirty="0" smtClean="0"/>
              <a:t>Kohanduv mõtleja – soov saavutada võimalikult efektiive, hea tulemus / mõtleb nn kasti sees</a:t>
            </a:r>
          </a:p>
          <a:p>
            <a:r>
              <a:rPr lang="et-EE" dirty="0" err="1" smtClean="0"/>
              <a:t>Innovatiivne</a:t>
            </a:r>
            <a:r>
              <a:rPr lang="et-EE" dirty="0" smtClean="0"/>
              <a:t> /uuendusmeelne mõtleja – soov saavutada võimalikult huvitav tulemus / mõtleb kastist välja</a:t>
            </a:r>
          </a:p>
          <a:p>
            <a:endParaRPr lang="et-EE" dirty="0" smtClean="0"/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299" y="3781886"/>
            <a:ext cx="5244258" cy="27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87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Hargmõtlemine</a:t>
            </a:r>
            <a:r>
              <a:rPr lang="et-EE" dirty="0" smtClean="0"/>
              <a:t> ja koondmõtlemine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Konvergentne e koondmõtlemine – detaile ja asjaolusid arvestav. Faktid pannakse ritta ja nende põhjal järeldatakse või neist valitakse üks. </a:t>
            </a:r>
          </a:p>
          <a:p>
            <a:r>
              <a:rPr lang="et-EE" dirty="0" smtClean="0"/>
              <a:t>Divergentne e </a:t>
            </a:r>
            <a:r>
              <a:rPr lang="et-EE" dirty="0" err="1" smtClean="0"/>
              <a:t>hargmõtlemine</a:t>
            </a:r>
            <a:r>
              <a:rPr lang="et-EE" dirty="0" smtClean="0"/>
              <a:t> – loovmõtlemine, pakutakse palju erinevaid vastuseid, märksõnu jne</a:t>
            </a:r>
          </a:p>
          <a:p>
            <a:r>
              <a:rPr lang="et-EE" dirty="0" smtClean="0"/>
              <a:t>Hõlmatud on aju erinevad osad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589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2284" y="0"/>
            <a:ext cx="4783015" cy="710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808" y="0"/>
            <a:ext cx="4871406" cy="737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Loominguline mitmekesisus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Grupp A – mugav aga tavaline, ei ole innovaatiline</a:t>
            </a:r>
          </a:p>
          <a:p>
            <a:r>
              <a:rPr lang="et-EE" dirty="0" smtClean="0"/>
              <a:t>Grupp B – esialgu ebamugav aga efektiivsem, põnevam, kasulikum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27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307</Words>
  <Application>Microsoft Office PowerPoint</Application>
  <PresentationFormat>Laiekraan</PresentationFormat>
  <Paragraphs>37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Office'i kujundus</vt:lpstr>
      <vt:lpstr>LOOVMÕTLEMINE,  PROBLEEMI LAHENDAMINE</vt:lpstr>
      <vt:lpstr>NIISIIS vaja läheb: konspekteerimise leht ja pliiats</vt:lpstr>
      <vt:lpstr>Loovmõtlemine </vt:lpstr>
      <vt:lpstr>Riis, munad ja kookospähkel</vt:lpstr>
      <vt:lpstr>Kassi probleem</vt:lpstr>
      <vt:lpstr>Hargmõtlemine ja koondmõtlemine</vt:lpstr>
      <vt:lpstr>PowerPointi esitlus</vt:lpstr>
      <vt:lpstr>PowerPointi esitlus</vt:lpstr>
      <vt:lpstr>Loominguline mitmekesisus</vt:lpstr>
      <vt:lpstr>Punktide ühendamine …   .    .    . .    .    .      .    .    .</vt:lpstr>
      <vt:lpstr>Kas kool tapab loovuse? </vt:lpstr>
    </vt:vector>
  </TitlesOfParts>
  <Company>Tallinna Linnakantselei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LOOVMÕTLEMINE PROBLEEMI LAHENDAMINE</dc:title>
  <dc:creator>Kärt Käesel</dc:creator>
  <cp:lastModifiedBy>Kärt Käesel</cp:lastModifiedBy>
  <cp:revision>8</cp:revision>
  <dcterms:created xsi:type="dcterms:W3CDTF">2021-02-16T09:23:15Z</dcterms:created>
  <dcterms:modified xsi:type="dcterms:W3CDTF">2021-02-16T10:44:41Z</dcterms:modified>
</cp:coreProperties>
</file>